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15"/>
  </p:notesMasterIdLst>
  <p:handoutMasterIdLst>
    <p:handoutMasterId r:id="rId16"/>
  </p:handoutMasterIdLst>
  <p:sldIdLst>
    <p:sldId id="2147048270" r:id="rId5"/>
    <p:sldId id="2147048281" r:id="rId6"/>
    <p:sldId id="2147048271" r:id="rId7"/>
    <p:sldId id="2147048282" r:id="rId8"/>
    <p:sldId id="2147048273" r:id="rId9"/>
    <p:sldId id="2147048274" r:id="rId10"/>
    <p:sldId id="2147048283" r:id="rId11"/>
    <p:sldId id="2147048284" r:id="rId12"/>
    <p:sldId id="2147048272" r:id="rId13"/>
    <p:sldId id="2147048280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5" pos="5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yolanda Lima de Queiroz" initials="HLdQ" lastIdx="1" clrIdx="0">
    <p:extLst>
      <p:ext uri="{19B8F6BF-5375-455C-9EA6-DF929625EA0E}">
        <p15:presenceInfo xmlns:p15="http://schemas.microsoft.com/office/powerpoint/2012/main" userId="S::hyolanda.queiroz@rededor.com.br::d3043799-8a5c-4c37-8f64-9d7b73bca6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60C"/>
    <a:srgbClr val="003DA5"/>
    <a:srgbClr val="C8A073"/>
    <a:srgbClr val="CF7F00"/>
    <a:srgbClr val="366092"/>
    <a:srgbClr val="963821"/>
    <a:srgbClr val="F92BE5"/>
    <a:srgbClr val="003DA4"/>
    <a:srgbClr val="005EB8"/>
    <a:srgbClr val="5FE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AACE6E-1BA2-6B42-8784-02FBE9374CCD}" v="3" dt="2025-01-07T11:44:43.464"/>
    <p1510:client id="{981880C5-5B0F-998A-8869-81493A0DEB21}" v="71" dt="2025-01-07T11:20:40.832"/>
    <p1510:client id="{B0DE0367-C8D4-471C-97BE-61667976793F}" v="9" dt="2025-01-06T18:49:01.838"/>
    <p1510:client id="{D68269F9-56D1-E8F1-B541-048661AF4CD8}" v="16" dt="2025-01-07T11:39:05.9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551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9C9FAE4C-6EE1-5B9B-6449-D5228FC653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1F85015-438A-2712-1D5F-FDED8C339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01AEE-0F1C-4647-B528-2121716DD003}" type="datetimeFigureOut">
              <a:rPr lang="pt-BR" smtClean="0"/>
              <a:t>07/07/2026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4430AFB-1380-2891-A727-0BE54569B3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15BBA2F-A2D1-7E9B-F5A0-04BF3897FA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9CC54-074D-4FEB-8D29-417E8952C8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605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4320E-7C11-4943-87DC-C8F6BBDBF20B}" type="datetimeFigureOut">
              <a:rPr lang="pt-BR" smtClean="0"/>
              <a:t>07/07/2026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0AAA2-3FB7-44F7-BFD5-E40293301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283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0AAA2-3FB7-44F7-BFD5-E40293301EB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2076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Técnico de saúde lendo tomografia computadorizada">
            <a:extLst>
              <a:ext uri="{FF2B5EF4-FFF2-40B4-BE49-F238E27FC236}">
                <a16:creationId xmlns:a16="http://schemas.microsoft.com/office/drawing/2014/main" id="{809F1E30-7DA2-674B-134E-2E00FCE86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21" y="2666190"/>
            <a:ext cx="6385203" cy="425597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9BA75E3-D23C-1BF9-9081-363C31D714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494" y="-1168049"/>
            <a:ext cx="6384149" cy="401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510012D6-5E8B-F3F7-A290-1BA321521C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9" y="-57970"/>
            <a:ext cx="12311838" cy="6925409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1A169958-6294-DC02-0FE7-93B8B890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09" y="1116356"/>
            <a:ext cx="5257800" cy="132556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7AA72B68-59C8-8201-1BE2-0B0A9444B6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8709" y="3480545"/>
            <a:ext cx="4583228" cy="138747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144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716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8288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7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B89562DC-707F-7EEE-6CAA-95BFDC9B2D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34" y="6156948"/>
            <a:ext cx="1193956" cy="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7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Ícone&#10;&#10;Descrição gerada automaticamente">
            <a:extLst>
              <a:ext uri="{FF2B5EF4-FFF2-40B4-BE49-F238E27FC236}">
                <a16:creationId xmlns:a16="http://schemas.microsoft.com/office/drawing/2014/main" id="{ABEC3A3A-42FE-4579-FF6B-9412EB4BA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922A95C-A8F3-9520-B362-7B6D2A01B5E2}"/>
              </a:ext>
            </a:extLst>
          </p:cNvPr>
          <p:cNvSpPr txBox="1"/>
          <p:nvPr userDrawn="1"/>
        </p:nvSpPr>
        <p:spPr>
          <a:xfrm>
            <a:off x="2337666" y="5955897"/>
            <a:ext cx="7516669" cy="411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pt-BR" sz="1600" b="0" spc="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</a:t>
            </a:r>
            <a:r>
              <a:rPr lang="pt-BR" sz="1600" b="1" spc="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rededor</a:t>
            </a:r>
            <a:r>
              <a:rPr lang="pt-BR" sz="1600" b="0" spc="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.com.br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8540204-E020-7B74-8F15-41B1FE06D43A}"/>
              </a:ext>
            </a:extLst>
          </p:cNvPr>
          <p:cNvGrpSpPr/>
          <p:nvPr userDrawn="1"/>
        </p:nvGrpSpPr>
        <p:grpSpPr>
          <a:xfrm>
            <a:off x="450826" y="361016"/>
            <a:ext cx="2442514" cy="1193723"/>
            <a:chOff x="450826" y="361016"/>
            <a:chExt cx="2442514" cy="1193723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A168974C-79FD-D496-E074-413AE814F064}"/>
                </a:ext>
              </a:extLst>
            </p:cNvPr>
            <p:cNvSpPr txBox="1"/>
            <p:nvPr userDrawn="1"/>
          </p:nvSpPr>
          <p:spPr>
            <a:xfrm>
              <a:off x="450826" y="361016"/>
              <a:ext cx="244251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5000" b="1">
                  <a:solidFill>
                    <a:schemeClr val="bg1"/>
                  </a:solidFill>
                  <a:latin typeface="LOREM"/>
                  <a:ea typeface="Verdana" panose="020B0604030504040204" pitchFamily="34" charset="0"/>
                </a:rPr>
                <a:t>IDOR</a:t>
              </a:r>
            </a:p>
          </p:txBody>
        </p: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338AD96A-1D4F-3D1D-578E-34C617F029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6072" y="1047862"/>
              <a:ext cx="1328938" cy="0"/>
            </a:xfrm>
            <a:prstGeom prst="line">
              <a:avLst/>
            </a:prstGeom>
            <a:ln w="38100">
              <a:solidFill>
                <a:srgbClr val="C8A0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CD531D11-759D-B6A6-C794-F4B170B3F9D1}"/>
                </a:ext>
              </a:extLst>
            </p:cNvPr>
            <p:cNvSpPr txBox="1"/>
            <p:nvPr userDrawn="1"/>
          </p:nvSpPr>
          <p:spPr>
            <a:xfrm>
              <a:off x="472172" y="1046908"/>
              <a:ext cx="150599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500" b="1">
                  <a:solidFill>
                    <a:schemeClr val="bg1"/>
                  </a:solidFill>
                  <a:latin typeface="GoTHAN"/>
                  <a:ea typeface="Verdana" panose="020B0604030504040204" pitchFamily="34" charset="0"/>
                </a:rPr>
                <a:t>INSTITUTO D’OR</a:t>
              </a:r>
            </a:p>
            <a:p>
              <a:pPr algn="l"/>
              <a:r>
                <a:rPr lang="pt-BR" sz="1200" b="1">
                  <a:solidFill>
                    <a:schemeClr val="bg1"/>
                  </a:solidFill>
                  <a:latin typeface="GoTHAN"/>
                  <a:ea typeface="Verdana" panose="020B0604030504040204" pitchFamily="34" charset="0"/>
                </a:rPr>
                <a:t>PESQUISA E ENSINO</a:t>
              </a:r>
            </a:p>
          </p:txBody>
        </p:sp>
      </p:grpSp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B296DFD4-B310-461E-C2A6-D18C8F96B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02" y="2226600"/>
            <a:ext cx="4747396" cy="24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54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pa com título e subtítlo sem imagem">
    <p:bg>
      <p:bgPr>
        <a:solidFill>
          <a:srgbClr val="0028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CA14FB8C-7257-8733-9FDE-18DC7D207C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8" y="183777"/>
            <a:ext cx="523221" cy="523221"/>
          </a:xfrm>
          <a:prstGeom prst="rect">
            <a:avLst/>
          </a:prstGeom>
        </p:spPr>
      </p:pic>
      <p:sp>
        <p:nvSpPr>
          <p:cNvPr id="19" name="Espaço Reservado para Texto 10">
            <a:extLst>
              <a:ext uri="{FF2B5EF4-FFF2-40B4-BE49-F238E27FC236}">
                <a16:creationId xmlns:a16="http://schemas.microsoft.com/office/drawing/2014/main" id="{A58C4AC7-C126-8292-F224-B644F79B626C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166336" y="3429000"/>
            <a:ext cx="4205288" cy="112077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144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716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8288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29" name="Título 28">
            <a:extLst>
              <a:ext uri="{FF2B5EF4-FFF2-40B4-BE49-F238E27FC236}">
                <a16:creationId xmlns:a16="http://schemas.microsoft.com/office/drawing/2014/main" id="{46C0581B-AD2F-8C75-F241-45AFBE4C1B1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1711325"/>
            <a:ext cx="10515600" cy="1325563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pic>
        <p:nvPicPr>
          <p:cNvPr id="16" name="Imagem 15" descr="Uma imagem contendo Texto&#10;&#10;Descrição gerada automaticamente">
            <a:extLst>
              <a:ext uri="{FF2B5EF4-FFF2-40B4-BE49-F238E27FC236}">
                <a16:creationId xmlns:a16="http://schemas.microsoft.com/office/drawing/2014/main" id="{7DEC56B7-D6C7-7017-F711-6400D978F1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34" y="6156948"/>
            <a:ext cx="1193956" cy="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82869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com título e subtítlo sem imagem">
    <p:bg>
      <p:bgPr>
        <a:solidFill>
          <a:srgbClr val="0028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CA14FB8C-7257-8733-9FDE-18DC7D207C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8" y="183777"/>
            <a:ext cx="523221" cy="523221"/>
          </a:xfrm>
          <a:prstGeom prst="rect">
            <a:avLst/>
          </a:prstGeom>
        </p:spPr>
      </p:pic>
      <p:sp>
        <p:nvSpPr>
          <p:cNvPr id="19" name="Espaço Reservado para Texto 10">
            <a:extLst>
              <a:ext uri="{FF2B5EF4-FFF2-40B4-BE49-F238E27FC236}">
                <a16:creationId xmlns:a16="http://schemas.microsoft.com/office/drawing/2014/main" id="{A58C4AC7-C126-8292-F224-B644F79B626C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166336" y="3429000"/>
            <a:ext cx="4205288" cy="112077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144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716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8288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1D3F792-CA31-B681-ED26-4379CE170B98}"/>
              </a:ext>
            </a:extLst>
          </p:cNvPr>
          <p:cNvGrpSpPr/>
          <p:nvPr userDrawn="1"/>
        </p:nvGrpSpPr>
        <p:grpSpPr>
          <a:xfrm>
            <a:off x="10851456" y="45551"/>
            <a:ext cx="1542566" cy="986555"/>
            <a:chOff x="852449" y="183777"/>
            <a:chExt cx="1542566" cy="986555"/>
          </a:xfrm>
        </p:grpSpPr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A28B8094-39D2-248B-1B61-6280A43778DF}"/>
                </a:ext>
              </a:extLst>
            </p:cNvPr>
            <p:cNvSpPr txBox="1"/>
            <p:nvPr userDrawn="1"/>
          </p:nvSpPr>
          <p:spPr>
            <a:xfrm>
              <a:off x="852449" y="183777"/>
              <a:ext cx="11661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3600" b="1">
                  <a:solidFill>
                    <a:schemeClr val="bg1"/>
                  </a:solidFill>
                  <a:latin typeface="LOREM"/>
                  <a:ea typeface="Verdana" panose="020B0604030504040204" pitchFamily="34" charset="0"/>
                </a:rPr>
                <a:t>IDOR</a:t>
              </a:r>
            </a:p>
          </p:txBody>
        </p: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AA5035E3-8551-89A7-C9F9-E2AFF808406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72783" y="767764"/>
              <a:ext cx="947457" cy="10456"/>
            </a:xfrm>
            <a:prstGeom prst="line">
              <a:avLst/>
            </a:prstGeom>
            <a:ln w="38100">
              <a:solidFill>
                <a:srgbClr val="C8A0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CE768193-DFA8-5019-47D6-BB706AF24D68}"/>
                </a:ext>
              </a:extLst>
            </p:cNvPr>
            <p:cNvSpPr txBox="1"/>
            <p:nvPr userDrawn="1"/>
          </p:nvSpPr>
          <p:spPr>
            <a:xfrm>
              <a:off x="889025" y="785611"/>
              <a:ext cx="150599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000" b="1">
                  <a:solidFill>
                    <a:schemeClr val="bg1"/>
                  </a:solidFill>
                  <a:latin typeface="GoTHAN"/>
                  <a:ea typeface="Verdana" panose="020B0604030504040204" pitchFamily="34" charset="0"/>
                </a:rPr>
                <a:t>INSTITUTO D’OR</a:t>
              </a:r>
            </a:p>
            <a:p>
              <a:pPr algn="l"/>
              <a:r>
                <a:rPr lang="pt-BR" sz="900" b="1">
                  <a:solidFill>
                    <a:schemeClr val="bg1"/>
                  </a:solidFill>
                  <a:latin typeface="GoTHAN"/>
                  <a:ea typeface="Verdana" panose="020B0604030504040204" pitchFamily="34" charset="0"/>
                </a:rPr>
                <a:t>PESQUISA E ENSINO</a:t>
              </a:r>
            </a:p>
          </p:txBody>
        </p:sp>
      </p:grpSp>
      <p:sp>
        <p:nvSpPr>
          <p:cNvPr id="29" name="Título 28">
            <a:extLst>
              <a:ext uri="{FF2B5EF4-FFF2-40B4-BE49-F238E27FC236}">
                <a16:creationId xmlns:a16="http://schemas.microsoft.com/office/drawing/2014/main" id="{46C0581B-AD2F-8C75-F241-45AFBE4C1B1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1711325"/>
            <a:ext cx="10515600" cy="1325563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id="{D7F4295E-09B7-958F-E5DC-0BA55463B3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34" y="6156948"/>
            <a:ext cx="1193956" cy="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24515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Ícone&#10;&#10;Descrição gerada automaticamente">
            <a:extLst>
              <a:ext uri="{FF2B5EF4-FFF2-40B4-BE49-F238E27FC236}">
                <a16:creationId xmlns:a16="http://schemas.microsoft.com/office/drawing/2014/main" id="{ABEC3A3A-42FE-4579-FF6B-9412EB4BA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74"/>
            <a:ext cx="12192000" cy="685800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59B5961D-36E7-C41F-D34D-6A2938F7A031}"/>
              </a:ext>
            </a:extLst>
          </p:cNvPr>
          <p:cNvSpPr txBox="1">
            <a:spLocks/>
          </p:cNvSpPr>
          <p:nvPr userDrawn="1"/>
        </p:nvSpPr>
        <p:spPr>
          <a:xfrm>
            <a:off x="903310" y="443343"/>
            <a:ext cx="10077550" cy="6871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endParaRPr lang="pt-BR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AB5F4C2E-8ED3-DD68-2401-88C8D1F070E9}"/>
              </a:ext>
            </a:extLst>
          </p:cNvPr>
          <p:cNvSpPr txBox="1">
            <a:spLocks/>
          </p:cNvSpPr>
          <p:nvPr userDrawn="1"/>
        </p:nvSpPr>
        <p:spPr>
          <a:xfrm>
            <a:off x="900506" y="900000"/>
            <a:ext cx="10840668" cy="2314255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endParaRPr lang="pt-BR" sz="2800">
              <a:solidFill>
                <a:schemeClr val="bg1"/>
              </a:solidFill>
            </a:endParaRPr>
          </a:p>
        </p:txBody>
      </p:sp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C3533A50-507C-8433-4E97-1E7B92FA2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6" y="169033"/>
            <a:ext cx="523221" cy="523221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4CD9EF95-0D9E-C750-D101-E5EA438A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6225"/>
            <a:ext cx="10515600" cy="1325563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631AA1C0-D8D2-C584-E209-5C0CC3846C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6812" y="3149488"/>
            <a:ext cx="5195887" cy="10001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144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716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8288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9" name="Imagem 18" descr="Uma imagem contendo Texto&#10;&#10;Descrição gerada automaticamente">
            <a:extLst>
              <a:ext uri="{FF2B5EF4-FFF2-40B4-BE49-F238E27FC236}">
                <a16:creationId xmlns:a16="http://schemas.microsoft.com/office/drawing/2014/main" id="{35E16DCD-D29D-2C65-B335-E4FFE88E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34" y="6156948"/>
            <a:ext cx="1193956" cy="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24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Ícone&#10;&#10;Descrição gerada automaticamente">
            <a:extLst>
              <a:ext uri="{FF2B5EF4-FFF2-40B4-BE49-F238E27FC236}">
                <a16:creationId xmlns:a16="http://schemas.microsoft.com/office/drawing/2014/main" id="{ABEC3A3A-42FE-4579-FF6B-9412EB4BA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8"/>
            <a:ext cx="12192000" cy="685800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59B5961D-36E7-C41F-D34D-6A2938F7A031}"/>
              </a:ext>
            </a:extLst>
          </p:cNvPr>
          <p:cNvSpPr txBox="1">
            <a:spLocks/>
          </p:cNvSpPr>
          <p:nvPr userDrawn="1"/>
        </p:nvSpPr>
        <p:spPr>
          <a:xfrm>
            <a:off x="903310" y="443343"/>
            <a:ext cx="10077550" cy="6871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endParaRPr lang="pt-BR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AB5F4C2E-8ED3-DD68-2401-88C8D1F070E9}"/>
              </a:ext>
            </a:extLst>
          </p:cNvPr>
          <p:cNvSpPr txBox="1">
            <a:spLocks/>
          </p:cNvSpPr>
          <p:nvPr userDrawn="1"/>
        </p:nvSpPr>
        <p:spPr>
          <a:xfrm>
            <a:off x="900506" y="900000"/>
            <a:ext cx="10840668" cy="2314255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endParaRPr lang="pt-BR" sz="2800">
              <a:solidFill>
                <a:schemeClr val="bg1"/>
              </a:solidFill>
            </a:endParaRPr>
          </a:p>
        </p:txBody>
      </p:sp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C3533A50-507C-8433-4E97-1E7B92FA2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6" y="169033"/>
            <a:ext cx="523221" cy="523221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4CD9EF95-0D9E-C750-D101-E5EA438A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6225"/>
            <a:ext cx="10515600" cy="1325563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631AA1C0-D8D2-C584-E209-5C0CC3846C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0136" y="3145686"/>
            <a:ext cx="5195887" cy="10001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144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716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828800" indent="0">
              <a:buNone/>
              <a:defRPr sz="2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BEC83CDE-1E84-3DE3-77C9-F795B58F4D80}"/>
              </a:ext>
            </a:extLst>
          </p:cNvPr>
          <p:cNvGrpSpPr/>
          <p:nvPr userDrawn="1"/>
        </p:nvGrpSpPr>
        <p:grpSpPr>
          <a:xfrm>
            <a:off x="10851456" y="45551"/>
            <a:ext cx="1542566" cy="986555"/>
            <a:chOff x="852449" y="183777"/>
            <a:chExt cx="1542566" cy="986555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A4BCA9B9-8CF7-EF6F-D9B1-259B7D599F29}"/>
                </a:ext>
              </a:extLst>
            </p:cNvPr>
            <p:cNvSpPr txBox="1"/>
            <p:nvPr userDrawn="1"/>
          </p:nvSpPr>
          <p:spPr>
            <a:xfrm>
              <a:off x="852449" y="183777"/>
              <a:ext cx="11661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3600" b="1">
                  <a:solidFill>
                    <a:schemeClr val="bg1"/>
                  </a:solidFill>
                  <a:latin typeface="LOREM"/>
                  <a:ea typeface="Verdana" panose="020B0604030504040204" pitchFamily="34" charset="0"/>
                </a:rPr>
                <a:t>IDOR</a:t>
              </a: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D42CBDDA-5842-5DA4-18EB-69B99D6AABB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72783" y="767764"/>
              <a:ext cx="947457" cy="10456"/>
            </a:xfrm>
            <a:prstGeom prst="line">
              <a:avLst/>
            </a:prstGeom>
            <a:ln w="38100">
              <a:solidFill>
                <a:srgbClr val="C8A0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845FE1DF-6600-A7EB-60ED-9FD4E2A65616}"/>
                </a:ext>
              </a:extLst>
            </p:cNvPr>
            <p:cNvSpPr txBox="1"/>
            <p:nvPr userDrawn="1"/>
          </p:nvSpPr>
          <p:spPr>
            <a:xfrm>
              <a:off x="889025" y="785611"/>
              <a:ext cx="150599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000" b="1">
                  <a:solidFill>
                    <a:schemeClr val="bg1"/>
                  </a:solidFill>
                  <a:latin typeface="GoTHAN"/>
                  <a:ea typeface="Verdana" panose="020B0604030504040204" pitchFamily="34" charset="0"/>
                </a:rPr>
                <a:t>INSTITUTO D’OR</a:t>
              </a:r>
            </a:p>
            <a:p>
              <a:pPr algn="l"/>
              <a:r>
                <a:rPr lang="pt-BR" sz="900" b="1">
                  <a:solidFill>
                    <a:schemeClr val="bg1"/>
                  </a:solidFill>
                  <a:latin typeface="GoTHAN"/>
                  <a:ea typeface="Verdana" panose="020B0604030504040204" pitchFamily="34" charset="0"/>
                </a:rPr>
                <a:t>PESQUISA E ENSINO</a:t>
              </a:r>
            </a:p>
          </p:txBody>
        </p:sp>
      </p:grpSp>
      <p:pic>
        <p:nvPicPr>
          <p:cNvPr id="23" name="Imagem 22" descr="Uma imagem contendo Texto&#10;&#10;Descrição gerada automaticamente">
            <a:extLst>
              <a:ext uri="{FF2B5EF4-FFF2-40B4-BE49-F238E27FC236}">
                <a16:creationId xmlns:a16="http://schemas.microsoft.com/office/drawing/2014/main" id="{8F805168-8118-5374-0AF5-16B86F3F0F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34" y="6156948"/>
            <a:ext cx="1193956" cy="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6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Ícone&#10;&#10;Descrição gerada automaticamente">
            <a:extLst>
              <a:ext uri="{FF2B5EF4-FFF2-40B4-BE49-F238E27FC236}">
                <a16:creationId xmlns:a16="http://schemas.microsoft.com/office/drawing/2014/main" id="{ABEC3A3A-42FE-4579-FF6B-9412EB4BA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" y="-2140"/>
            <a:ext cx="12192000" cy="685800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59B5961D-36E7-C41F-D34D-6A2938F7A031}"/>
              </a:ext>
            </a:extLst>
          </p:cNvPr>
          <p:cNvSpPr txBox="1">
            <a:spLocks/>
          </p:cNvSpPr>
          <p:nvPr userDrawn="1"/>
        </p:nvSpPr>
        <p:spPr>
          <a:xfrm>
            <a:off x="903310" y="443343"/>
            <a:ext cx="10077550" cy="6871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endParaRPr lang="pt-BR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AB5F4C2E-8ED3-DD68-2401-88C8D1F070E9}"/>
              </a:ext>
            </a:extLst>
          </p:cNvPr>
          <p:cNvSpPr txBox="1">
            <a:spLocks/>
          </p:cNvSpPr>
          <p:nvPr userDrawn="1"/>
        </p:nvSpPr>
        <p:spPr>
          <a:xfrm>
            <a:off x="900506" y="900000"/>
            <a:ext cx="10840668" cy="2314255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endParaRPr lang="pt-BR" sz="2800">
              <a:solidFill>
                <a:schemeClr val="bg1"/>
              </a:solidFill>
            </a:endParaRPr>
          </a:p>
        </p:txBody>
      </p:sp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C3533A50-507C-8433-4E97-1E7B92FA2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6" y="169033"/>
            <a:ext cx="523221" cy="523221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4CD9EF95-0D9E-C750-D101-E5EA438A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63" y="577370"/>
            <a:ext cx="10515600" cy="786173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631AA1C0-D8D2-C584-E209-5C0CC3846C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163" y="1631464"/>
            <a:ext cx="11551321" cy="4372869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9" name="Imagem 18" descr="Uma imagem contendo Texto&#10;&#10;Descrição gerada automaticamente">
            <a:extLst>
              <a:ext uri="{FF2B5EF4-FFF2-40B4-BE49-F238E27FC236}">
                <a16:creationId xmlns:a16="http://schemas.microsoft.com/office/drawing/2014/main" id="{61106431-499D-13CD-7E20-A5A22FC6DA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34" y="6156948"/>
            <a:ext cx="1193956" cy="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0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 com título e subtítlo sem imag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76F3183A-A88B-AD43-8B3E-1928C2A9DC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6" y="181733"/>
            <a:ext cx="523221" cy="52322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7B470-DAFC-52F3-96CF-B381FAEBCB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4794" y="588470"/>
            <a:ext cx="10033709" cy="546428"/>
          </a:xfrm>
        </p:spPr>
        <p:txBody>
          <a:bodyPr lIns="0" tIns="0" anchor="t">
            <a:noAutofit/>
          </a:bodyPr>
          <a:lstStyle>
            <a:lvl1pPr algn="l">
              <a:defRPr sz="3200" b="1">
                <a:solidFill>
                  <a:srgbClr val="003DA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/>
              <a:t>TÍTULO  DA APRESENTAÇÃO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1EA4F97D-74D6-800F-2128-86F386ED47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088" y="1465214"/>
            <a:ext cx="11466512" cy="462706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5" name="Imagem 14" descr="Logotipo&#10;&#10;Descrição gerada automaticamente">
            <a:extLst>
              <a:ext uri="{FF2B5EF4-FFF2-40B4-BE49-F238E27FC236}">
                <a16:creationId xmlns:a16="http://schemas.microsoft.com/office/drawing/2014/main" id="{DB564A0E-301D-0122-4071-3B19345293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13" y="6169455"/>
            <a:ext cx="1193957" cy="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23687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tatística">
    <p:bg>
      <p:bgPr>
        <a:solidFill>
          <a:srgbClr val="0006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7D0A6618-4912-EC1C-AD62-A8B5E44A75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6" y="181733"/>
            <a:ext cx="523221" cy="523221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2A388B1D-3AB2-67E6-79D1-61A2E4EF629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42435" y="552221"/>
            <a:ext cx="10515600" cy="646331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2B48498F-F8FF-6542-7C19-B00F6C0B9C3C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542434" y="1347020"/>
            <a:ext cx="11525845" cy="485166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2DD58BB2-26F1-100E-F4B8-8196C02C75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34" y="6156948"/>
            <a:ext cx="1193956" cy="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76203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6" orient="horz" pos="845">
          <p15:clr>
            <a:srgbClr val="FBAE40"/>
          </p15:clr>
        </p15:guide>
        <p15:guide id="7" pos="846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Ícone&#10;&#10;Descrição gerada automaticamente">
            <a:extLst>
              <a:ext uri="{FF2B5EF4-FFF2-40B4-BE49-F238E27FC236}">
                <a16:creationId xmlns:a16="http://schemas.microsoft.com/office/drawing/2014/main" id="{ABEC3A3A-42FE-4579-FF6B-9412EB4BA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922A95C-A8F3-9520-B362-7B6D2A01B5E2}"/>
              </a:ext>
            </a:extLst>
          </p:cNvPr>
          <p:cNvSpPr txBox="1"/>
          <p:nvPr userDrawn="1"/>
        </p:nvSpPr>
        <p:spPr>
          <a:xfrm>
            <a:off x="2337666" y="5955897"/>
            <a:ext cx="7516669" cy="411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pt-BR" sz="1600" b="0" spc="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</a:t>
            </a:r>
            <a:r>
              <a:rPr lang="pt-BR" sz="1600" b="1" spc="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rededor</a:t>
            </a:r>
            <a:r>
              <a:rPr lang="pt-BR" sz="1600" b="0" spc="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.com.br</a:t>
            </a:r>
          </a:p>
        </p:txBody>
      </p:sp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B296DFD4-B310-461E-C2A6-D18C8F96B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02" y="2226600"/>
            <a:ext cx="4747396" cy="24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9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Ícone&#10;&#10;Descrição gerada automaticamente com confiança baixa">
            <a:extLst>
              <a:ext uri="{FF2B5EF4-FFF2-40B4-BE49-F238E27FC236}">
                <a16:creationId xmlns:a16="http://schemas.microsoft.com/office/drawing/2014/main" id="{873922A2-D3C5-D017-6659-1AC7D7544B0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28EBE2E-B29C-4749-9863-2E1138B2B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ACFCD7-1AC2-46DA-AC68-7A4A43B07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86A24C-0C12-4F78-BE9A-47C38BE7C3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92D6A-1D94-4C42-8159-08EF80F5CB20}" type="datetimeFigureOut">
              <a:rPr lang="pt-BR" smtClean="0"/>
              <a:t>07/07/2026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A49898-9D36-4D73-99EA-163A7486E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C64449-DC96-45EF-9FC4-287860CA2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E368C-863D-4886-93DE-C0B1E8DC01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090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916" r:id="rId2"/>
    <p:sldLayoutId id="2147483666" r:id="rId3"/>
    <p:sldLayoutId id="2147483917" r:id="rId4"/>
    <p:sldLayoutId id="2147483914" r:id="rId5"/>
    <p:sldLayoutId id="2147483918" r:id="rId6"/>
    <p:sldLayoutId id="2147483676" r:id="rId7"/>
    <p:sldLayoutId id="2147483669" r:id="rId8"/>
    <p:sldLayoutId id="2147483919" r:id="rId9"/>
    <p:sldLayoutId id="214748391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FA2FC-9EDB-4522-81B1-D0922D60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710B99F-0A72-3946-709E-C940A4BA25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615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381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4961FF1-062C-34A3-29B8-326BF7061E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E64AC60-8689-1233-4B93-0950397AD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713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4F96927-CC4C-8790-C7A8-9ACF26F7C0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49CA90A-6601-265A-D170-A9F1D490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801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B1A5CE1-C518-A784-2271-8A6BD6B71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5455FCE-43DD-6C38-FC17-C7CBB5FD6B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870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BDA117E-D239-BBDD-A8E1-20863C3B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054E49E-8BA7-2678-EB2A-E68CAACE81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0913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EC52024-3E4F-AD8A-A61F-6BBAA63AA3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B356592-FE76-7C8E-AF0F-7F31CBD1F5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03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B442E-CA78-3210-5907-66F6490414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EE78841-D295-B4C4-BAF3-539B8E7FB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193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22B366-F6C6-304A-124A-53641CBF3B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021D2F-2C6D-8AB5-9A3D-33BA531BE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357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5177619-1878-4E2A-F505-F580890AC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74A0F95-E1DA-194B-6CD8-D1D4605819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0487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RDSL">
  <a:themeElements>
    <a:clrScheme name="Rede D'Or São Luiz">
      <a:dk1>
        <a:srgbClr val="002855"/>
      </a:dk1>
      <a:lt1>
        <a:srgbClr val="FFFFFF"/>
      </a:lt1>
      <a:dk2>
        <a:srgbClr val="005EB8"/>
      </a:dk2>
      <a:lt2>
        <a:srgbClr val="71C5E8"/>
      </a:lt2>
      <a:accent1>
        <a:srgbClr val="08D1C1"/>
      </a:accent1>
      <a:accent2>
        <a:srgbClr val="FF8200"/>
      </a:accent2>
      <a:accent3>
        <a:srgbClr val="FA4616"/>
      </a:accent3>
      <a:accent4>
        <a:srgbClr val="F0B323"/>
      </a:accent4>
      <a:accent5>
        <a:srgbClr val="753BBD"/>
      </a:accent5>
      <a:accent6>
        <a:srgbClr val="00B34A"/>
      </a:accent6>
      <a:hlink>
        <a:srgbClr val="E31C79"/>
      </a:hlink>
      <a:folHlink>
        <a:srgbClr val="BB29B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0321_Serv. Externos_Comitê Presidência_Leandro v2" id="{3DBBED52-387D-E343-A923-96698741444F}" vid="{D0FA8514-49ED-5D47-9ABA-A33E90348758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a2bc2b5-8564-460b-8f5d-82d283252e0a">
      <UserInfo>
        <DisplayName>Bruno Juca Ribeiro</DisplayName>
        <AccountId>29</AccountId>
        <AccountType/>
      </UserInfo>
      <UserInfo>
        <DisplayName>Maurício Uhle</DisplayName>
        <AccountId>282</AccountId>
        <AccountType/>
      </UserInfo>
      <UserInfo>
        <DisplayName>Fernando Bernardes Maia Diniz Ferreira</DisplayName>
        <AccountId>20</AccountId>
        <AccountType/>
      </UserInfo>
      <UserInfo>
        <DisplayName>Paula Borges Pereira</DisplayName>
        <AccountId>22</AccountId>
        <AccountType/>
      </UserInfo>
      <UserInfo>
        <DisplayName>Marcia Cristina Pinheiro</DisplayName>
        <AccountId>13</AccountId>
        <AccountType/>
      </UserInfo>
    </SharedWithUsers>
    <TaxCatchAll xmlns="aa2bc2b5-8564-460b-8f5d-82d283252e0a" xsi:nil="true"/>
    <lcf76f155ced4ddcb4097134ff3c332f xmlns="1465fe1a-ade1-4f7b-9c8a-7e8840450b43">
      <Terms xmlns="http://schemas.microsoft.com/office/infopath/2007/PartnerControls"/>
    </lcf76f155ced4ddcb4097134ff3c332f>
    <_Flow_SignoffStatus xmlns="1465fe1a-ade1-4f7b-9c8a-7e8840450b4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BE5D767E2E0504BB1A7825C10A9FA36" ma:contentTypeVersion="15" ma:contentTypeDescription="Crie um novo documento." ma:contentTypeScope="" ma:versionID="378b8a16f0e6e944e8cf753ee1da4563">
  <xsd:schema xmlns:xsd="http://www.w3.org/2001/XMLSchema" xmlns:xs="http://www.w3.org/2001/XMLSchema" xmlns:p="http://schemas.microsoft.com/office/2006/metadata/properties" xmlns:ns2="1465fe1a-ade1-4f7b-9c8a-7e8840450b43" xmlns:ns3="aa2bc2b5-8564-460b-8f5d-82d283252e0a" targetNamespace="http://schemas.microsoft.com/office/2006/metadata/properties" ma:root="true" ma:fieldsID="ef17100d171e2ca94b8eab68ae16d8af" ns2:_="" ns3:_="">
    <xsd:import namespace="1465fe1a-ade1-4f7b-9c8a-7e8840450b43"/>
    <xsd:import namespace="aa2bc2b5-8564-460b-8f5d-82d283252e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65fe1a-ade1-4f7b-9c8a-7e8840450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776117ea-60fd-46bd-b5de-a3e545f996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2" nillable="true" ma:displayName="Status de liberação" ma:internalName="_x0024_Resources_x003a_core_x002c_Signoff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2bc2b5-8564-460b-8f5d-82d283252e0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1b32c1c6-7840-4909-8044-73e29da179c1}" ma:internalName="TaxCatchAll" ma:showField="CatchAllData" ma:web="aa2bc2b5-8564-460b-8f5d-82d283252e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530664-A0E8-4FAB-8735-DE8705D769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FE9C93-1D73-4E59-BCB4-DBD993A1F7AC}">
  <ds:schemaRefs>
    <ds:schemaRef ds:uri="1465fe1a-ade1-4f7b-9c8a-7e8840450b43"/>
    <ds:schemaRef ds:uri="aa2bc2b5-8564-460b-8f5d-82d283252e0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531851C-87FF-41F6-BD8B-4014539853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65fe1a-ade1-4f7b-9c8a-7e8840450b43"/>
    <ds:schemaRef ds:uri="aa2bc2b5-8564-460b-8f5d-82d283252e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10</Slides>
  <Notes>1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Tema RDSL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SADT</dc:title>
  <dc:creator>fernando bernardes</dc:creator>
  <cp:revision>2</cp:revision>
  <dcterms:created xsi:type="dcterms:W3CDTF">2022-03-25T12:32:52Z</dcterms:created>
  <dcterms:modified xsi:type="dcterms:W3CDTF">2026-07-07T11:28:57Z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0x0101005BE5D767E2E0504BB1A7825C10A9FA36</vt:lpwstr>
  </property>
  <property fmtid="{D5CDD505-2E9C-101B-9397-08002B2CF9AE}" pid="3" name="MediaServiceImageTags">
    <vt:lpwstr/>
  </property>
</Properties>
</file>